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654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29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1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609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271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71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84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54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359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23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54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43E04A7-1484-48FD-92AA-3B79FA7C357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ADA92D5-CF5F-47DD-91D8-07612D2C785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678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Yogesh.ineclat@gmail.com" TargetMode="External"/><Relationship Id="rId2" Type="http://schemas.openxmlformats.org/officeDocument/2006/relationships/hyperlink" Target="mailto:yogeshiggalore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yogesh-m-iggalore-38b41470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782DD8-80FE-4BFF-9070-1F49128D0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634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EFBE12-4DC9-412E-9AF4-6B8A2A40AA24}"/>
              </a:ext>
            </a:extLst>
          </p:cNvPr>
          <p:cNvSpPr txBox="1"/>
          <p:nvPr/>
        </p:nvSpPr>
        <p:spPr>
          <a:xfrm>
            <a:off x="3424335" y="4917232"/>
            <a:ext cx="47751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 err="1">
                <a:solidFill>
                  <a:srgbClr val="FF0000"/>
                </a:solidFill>
              </a:rPr>
              <a:t>EasyIoTPiCo</a:t>
            </a:r>
            <a:endParaRPr lang="en-US" sz="72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6E0DF0-73D2-4945-9BE4-E17CC0075A1C}"/>
              </a:ext>
            </a:extLst>
          </p:cNvPr>
          <p:cNvSpPr txBox="1"/>
          <p:nvPr/>
        </p:nvSpPr>
        <p:spPr>
          <a:xfrm>
            <a:off x="9535886" y="5886728"/>
            <a:ext cx="2503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Yogesh M Iggalore</a:t>
            </a:r>
          </a:p>
        </p:txBody>
      </p:sp>
    </p:spTree>
    <p:extLst>
      <p:ext uri="{BB962C8B-B14F-4D97-AF65-F5344CB8AC3E}">
        <p14:creationId xmlns:p14="http://schemas.microsoft.com/office/powerpoint/2010/main" val="4035798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877F1EB-4BA8-47D8-8CA5-66F3FB563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26163"/>
            <a:ext cx="6096000" cy="45984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9C3A73-DD47-43DC-8C06-A873DC18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726163"/>
            <a:ext cx="6096000" cy="45984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8CC7A47-D292-41FD-A887-B15EEB41C66B}"/>
              </a:ext>
            </a:extLst>
          </p:cNvPr>
          <p:cNvSpPr txBox="1"/>
          <p:nvPr/>
        </p:nvSpPr>
        <p:spPr>
          <a:xfrm>
            <a:off x="3517641" y="457200"/>
            <a:ext cx="44963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EasyIoTPiCo</a:t>
            </a:r>
            <a:r>
              <a:rPr lang="en-US" sz="4400" b="1" dirty="0">
                <a:solidFill>
                  <a:srgbClr val="0070C0"/>
                </a:solidFill>
              </a:rPr>
              <a:t> board</a:t>
            </a:r>
          </a:p>
        </p:txBody>
      </p:sp>
    </p:spTree>
    <p:extLst>
      <p:ext uri="{BB962C8B-B14F-4D97-AF65-F5344CB8AC3E}">
        <p14:creationId xmlns:p14="http://schemas.microsoft.com/office/powerpoint/2010/main" val="2049402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B7E8D5-C243-433B-8318-B3F090D9C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33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933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FE5121C-570D-454B-8C73-14E6703763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4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322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5ED3D5-051D-424C-AD4A-A4034A400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28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253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1BBF3D-8290-4A7D-A970-E2625E530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1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34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0DFE4E-1381-4E6D-925F-94D3AF3375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29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753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CAF0C2-02CD-4DE6-B2E6-A5AA33462AB1}"/>
              </a:ext>
            </a:extLst>
          </p:cNvPr>
          <p:cNvSpPr txBox="1"/>
          <p:nvPr/>
        </p:nvSpPr>
        <p:spPr>
          <a:xfrm>
            <a:off x="4338735" y="606489"/>
            <a:ext cx="27660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Contact info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A10CB5-652E-4DC5-A3B9-ADFA81B1307A}"/>
              </a:ext>
            </a:extLst>
          </p:cNvPr>
          <p:cNvSpPr txBox="1"/>
          <p:nvPr/>
        </p:nvSpPr>
        <p:spPr>
          <a:xfrm>
            <a:off x="1280750" y="2220686"/>
            <a:ext cx="888204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Email: </a:t>
            </a:r>
            <a:r>
              <a:rPr lang="en-US" sz="2400" dirty="0">
                <a:hlinkClick r:id="rId2"/>
              </a:rPr>
              <a:t>yogeshiggalore@gmail.com</a:t>
            </a:r>
            <a:endParaRPr lang="en-US" sz="2400" dirty="0"/>
          </a:p>
          <a:p>
            <a:r>
              <a:rPr lang="en-US" sz="2400" dirty="0"/>
              <a:t>	      </a:t>
            </a:r>
            <a:r>
              <a:rPr lang="en-US" sz="2400" dirty="0">
                <a:hlinkClick r:id="rId3"/>
              </a:rPr>
              <a:t>Yogeshineclat@gmail.com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 err="1"/>
              <a:t>Linkedin</a:t>
            </a:r>
            <a:r>
              <a:rPr lang="en-US" sz="2400" dirty="0"/>
              <a:t>: </a:t>
            </a:r>
            <a:r>
              <a:rPr lang="en-US" sz="2400" dirty="0">
                <a:hlinkClick r:id="rId4"/>
              </a:rPr>
              <a:t>https://www.linkedin.com/in/yogesh-m-iggalore-38b41470/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 err="1"/>
              <a:t>Github</a:t>
            </a:r>
            <a:r>
              <a:rPr lang="en-US" sz="2400" dirty="0"/>
              <a:t>:  https://github.com/yogeshiggalore	</a:t>
            </a:r>
          </a:p>
          <a:p>
            <a:endParaRPr lang="en-US" sz="2400" dirty="0"/>
          </a:p>
          <a:p>
            <a:r>
              <a:rPr lang="en-US" sz="2400" dirty="0"/>
              <a:t>Ph: +91 9900022929</a:t>
            </a:r>
          </a:p>
        </p:txBody>
      </p:sp>
    </p:spTree>
    <p:extLst>
      <p:ext uri="{BB962C8B-B14F-4D97-AF65-F5344CB8AC3E}">
        <p14:creationId xmlns:p14="http://schemas.microsoft.com/office/powerpoint/2010/main" val="3698098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F52D8B-F186-474A-8752-36DD2561E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147665"/>
            <a:ext cx="12191999" cy="51784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A39A6C-8587-4047-A567-C2C5B59540F5}"/>
              </a:ext>
            </a:extLst>
          </p:cNvPr>
          <p:cNvSpPr txBox="1"/>
          <p:nvPr/>
        </p:nvSpPr>
        <p:spPr>
          <a:xfrm>
            <a:off x="79013" y="224335"/>
            <a:ext cx="122264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i="0" dirty="0">
                <a:solidFill>
                  <a:srgbClr val="0070C0"/>
                </a:solidFill>
                <a:effectLst/>
                <a:latin typeface="Roboto"/>
              </a:rPr>
              <a:t>EasyIoTPiCo-003 LED Blink example</a:t>
            </a:r>
            <a:endParaRPr lang="en-US" sz="5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52086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34</TotalTime>
  <Words>55</Words>
  <Application>Microsoft Office PowerPoint</Application>
  <PresentationFormat>Widescreen</PresentationFormat>
  <Paragraphs>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Roboto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Yogesh M Iggalore</dc:creator>
  <cp:lastModifiedBy>Yogesh M Iggalore</cp:lastModifiedBy>
  <cp:revision>7</cp:revision>
  <dcterms:created xsi:type="dcterms:W3CDTF">2020-12-20T07:21:28Z</dcterms:created>
  <dcterms:modified xsi:type="dcterms:W3CDTF">2020-12-22T17:02:12Z</dcterms:modified>
</cp:coreProperties>
</file>

<file path=docProps/thumbnail.jpeg>
</file>